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</p:sldIdLst>
  <p:sldSz cx="17373600" cy="11887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7"/>
  </p:normalViewPr>
  <p:slideViewPr>
    <p:cSldViewPr snapToGrid="0" snapToObjects="1">
      <p:cViewPr varScale="1">
        <p:scale>
          <a:sx n="60" d="100"/>
          <a:sy n="60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3020" y="1945429"/>
            <a:ext cx="14767560" cy="4138507"/>
          </a:xfrm>
        </p:spPr>
        <p:txBody>
          <a:bodyPr anchor="b"/>
          <a:lstStyle>
            <a:lvl1pPr algn="ctr">
              <a:defRPr sz="10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71700" y="6243533"/>
            <a:ext cx="13030200" cy="2869987"/>
          </a:xfrm>
        </p:spPr>
        <p:txBody>
          <a:bodyPr/>
          <a:lstStyle>
            <a:lvl1pPr marL="0" indent="0" algn="ctr">
              <a:buNone/>
              <a:defRPr sz="4160"/>
            </a:lvl1pPr>
            <a:lvl2pPr marL="792465" indent="0" algn="ctr">
              <a:buNone/>
              <a:defRPr sz="3467"/>
            </a:lvl2pPr>
            <a:lvl3pPr marL="1584930" indent="0" algn="ctr">
              <a:buNone/>
              <a:defRPr sz="3120"/>
            </a:lvl3pPr>
            <a:lvl4pPr marL="2377394" indent="0" algn="ctr">
              <a:buNone/>
              <a:defRPr sz="2773"/>
            </a:lvl4pPr>
            <a:lvl5pPr marL="3169859" indent="0" algn="ctr">
              <a:buNone/>
              <a:defRPr sz="2773"/>
            </a:lvl5pPr>
            <a:lvl6pPr marL="3962324" indent="0" algn="ctr">
              <a:buNone/>
              <a:defRPr sz="2773"/>
            </a:lvl6pPr>
            <a:lvl7pPr marL="4754789" indent="0" algn="ctr">
              <a:buNone/>
              <a:defRPr sz="2773"/>
            </a:lvl7pPr>
            <a:lvl8pPr marL="5547253" indent="0" algn="ctr">
              <a:buNone/>
              <a:defRPr sz="2773"/>
            </a:lvl8pPr>
            <a:lvl9pPr marL="6339718" indent="0" algn="ctr">
              <a:buNone/>
              <a:defRPr sz="277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99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789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32983" y="632883"/>
            <a:ext cx="3746183" cy="100738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94436" y="632883"/>
            <a:ext cx="11021378" cy="1007385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0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60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5387" y="2963549"/>
            <a:ext cx="14984730" cy="4944744"/>
          </a:xfrm>
        </p:spPr>
        <p:txBody>
          <a:bodyPr anchor="b"/>
          <a:lstStyle>
            <a:lvl1pPr>
              <a:defRPr sz="10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5387" y="7955072"/>
            <a:ext cx="14984730" cy="2600324"/>
          </a:xfrm>
        </p:spPr>
        <p:txBody>
          <a:bodyPr/>
          <a:lstStyle>
            <a:lvl1pPr marL="0" indent="0">
              <a:buNone/>
              <a:defRPr sz="4160">
                <a:solidFill>
                  <a:schemeClr val="tx1"/>
                </a:solidFill>
              </a:defRPr>
            </a:lvl1pPr>
            <a:lvl2pPr marL="792465" indent="0">
              <a:buNone/>
              <a:defRPr sz="3467">
                <a:solidFill>
                  <a:schemeClr val="tx1">
                    <a:tint val="75000"/>
                  </a:schemeClr>
                </a:solidFill>
              </a:defRPr>
            </a:lvl2pPr>
            <a:lvl3pPr marL="1584930" indent="0">
              <a:buNone/>
              <a:defRPr sz="3120">
                <a:solidFill>
                  <a:schemeClr val="tx1">
                    <a:tint val="75000"/>
                  </a:schemeClr>
                </a:solidFill>
              </a:defRPr>
            </a:lvl3pPr>
            <a:lvl4pPr marL="237739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4pPr>
            <a:lvl5pPr marL="316985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5pPr>
            <a:lvl6pPr marL="3962324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6pPr>
            <a:lvl7pPr marL="4754789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7pPr>
            <a:lvl8pPr marL="5547253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8pPr>
            <a:lvl9pPr marL="6339718" indent="0">
              <a:buNone/>
              <a:defRPr sz="27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68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94435" y="3164417"/>
            <a:ext cx="7383780" cy="75423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385" y="3164417"/>
            <a:ext cx="7383780" cy="75423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808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632886"/>
            <a:ext cx="14984730" cy="22976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6700" y="2914016"/>
            <a:ext cx="7349846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96700" y="4342130"/>
            <a:ext cx="7349846" cy="63866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795386" y="2914016"/>
            <a:ext cx="7386043" cy="1428114"/>
          </a:xfrm>
        </p:spPr>
        <p:txBody>
          <a:bodyPr anchor="b"/>
          <a:lstStyle>
            <a:lvl1pPr marL="0" indent="0">
              <a:buNone/>
              <a:defRPr sz="4160" b="1"/>
            </a:lvl1pPr>
            <a:lvl2pPr marL="792465" indent="0">
              <a:buNone/>
              <a:defRPr sz="3467" b="1"/>
            </a:lvl2pPr>
            <a:lvl3pPr marL="1584930" indent="0">
              <a:buNone/>
              <a:defRPr sz="3120" b="1"/>
            </a:lvl3pPr>
            <a:lvl4pPr marL="2377394" indent="0">
              <a:buNone/>
              <a:defRPr sz="2773" b="1"/>
            </a:lvl4pPr>
            <a:lvl5pPr marL="3169859" indent="0">
              <a:buNone/>
              <a:defRPr sz="2773" b="1"/>
            </a:lvl5pPr>
            <a:lvl6pPr marL="3962324" indent="0">
              <a:buNone/>
              <a:defRPr sz="2773" b="1"/>
            </a:lvl6pPr>
            <a:lvl7pPr marL="4754789" indent="0">
              <a:buNone/>
              <a:defRPr sz="2773" b="1"/>
            </a:lvl7pPr>
            <a:lvl8pPr marL="5547253" indent="0">
              <a:buNone/>
              <a:defRPr sz="2773" b="1"/>
            </a:lvl8pPr>
            <a:lvl9pPr marL="6339718" indent="0">
              <a:buNone/>
              <a:defRPr sz="27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795386" y="4342130"/>
            <a:ext cx="7386043" cy="63866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603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739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541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792480"/>
            <a:ext cx="5603438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86043" y="1711539"/>
            <a:ext cx="8795385" cy="8447617"/>
          </a:xfrm>
        </p:spPr>
        <p:txBody>
          <a:bodyPr/>
          <a:lstStyle>
            <a:lvl1pPr>
              <a:defRPr sz="5547"/>
            </a:lvl1pPr>
            <a:lvl2pPr>
              <a:defRPr sz="4853"/>
            </a:lvl2pPr>
            <a:lvl3pPr>
              <a:defRPr sz="4160"/>
            </a:lvl3pPr>
            <a:lvl4pPr>
              <a:defRPr sz="3467"/>
            </a:lvl4pPr>
            <a:lvl5pPr>
              <a:defRPr sz="3467"/>
            </a:lvl5pPr>
            <a:lvl6pPr>
              <a:defRPr sz="3467"/>
            </a:lvl6pPr>
            <a:lvl7pPr>
              <a:defRPr sz="3467"/>
            </a:lvl7pPr>
            <a:lvl8pPr>
              <a:defRPr sz="3467"/>
            </a:lvl8pPr>
            <a:lvl9pPr>
              <a:defRPr sz="34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6698" y="3566160"/>
            <a:ext cx="5603438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99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792480"/>
            <a:ext cx="5603438" cy="2773680"/>
          </a:xfrm>
        </p:spPr>
        <p:txBody>
          <a:bodyPr anchor="b"/>
          <a:lstStyle>
            <a:lvl1pPr>
              <a:defRPr sz="55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6043" y="1711539"/>
            <a:ext cx="8795385" cy="8447617"/>
          </a:xfrm>
        </p:spPr>
        <p:txBody>
          <a:bodyPr anchor="t"/>
          <a:lstStyle>
            <a:lvl1pPr marL="0" indent="0">
              <a:buNone/>
              <a:defRPr sz="5547"/>
            </a:lvl1pPr>
            <a:lvl2pPr marL="792465" indent="0">
              <a:buNone/>
              <a:defRPr sz="4853"/>
            </a:lvl2pPr>
            <a:lvl3pPr marL="1584930" indent="0">
              <a:buNone/>
              <a:defRPr sz="4160"/>
            </a:lvl3pPr>
            <a:lvl4pPr marL="2377394" indent="0">
              <a:buNone/>
              <a:defRPr sz="3467"/>
            </a:lvl4pPr>
            <a:lvl5pPr marL="3169859" indent="0">
              <a:buNone/>
              <a:defRPr sz="3467"/>
            </a:lvl5pPr>
            <a:lvl6pPr marL="3962324" indent="0">
              <a:buNone/>
              <a:defRPr sz="3467"/>
            </a:lvl6pPr>
            <a:lvl7pPr marL="4754789" indent="0">
              <a:buNone/>
              <a:defRPr sz="3467"/>
            </a:lvl7pPr>
            <a:lvl8pPr marL="5547253" indent="0">
              <a:buNone/>
              <a:defRPr sz="3467"/>
            </a:lvl8pPr>
            <a:lvl9pPr marL="6339718" indent="0">
              <a:buNone/>
              <a:defRPr sz="34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6698" y="3566160"/>
            <a:ext cx="5603438" cy="6606753"/>
          </a:xfrm>
        </p:spPr>
        <p:txBody>
          <a:bodyPr/>
          <a:lstStyle>
            <a:lvl1pPr marL="0" indent="0">
              <a:buNone/>
              <a:defRPr sz="2773"/>
            </a:lvl1pPr>
            <a:lvl2pPr marL="792465" indent="0">
              <a:buNone/>
              <a:defRPr sz="2427"/>
            </a:lvl2pPr>
            <a:lvl3pPr marL="1584930" indent="0">
              <a:buNone/>
              <a:defRPr sz="2080"/>
            </a:lvl3pPr>
            <a:lvl4pPr marL="2377394" indent="0">
              <a:buNone/>
              <a:defRPr sz="1733"/>
            </a:lvl4pPr>
            <a:lvl5pPr marL="3169859" indent="0">
              <a:buNone/>
              <a:defRPr sz="1733"/>
            </a:lvl5pPr>
            <a:lvl6pPr marL="3962324" indent="0">
              <a:buNone/>
              <a:defRPr sz="1733"/>
            </a:lvl6pPr>
            <a:lvl7pPr marL="4754789" indent="0">
              <a:buNone/>
              <a:defRPr sz="1733"/>
            </a:lvl7pPr>
            <a:lvl8pPr marL="5547253" indent="0">
              <a:buNone/>
              <a:defRPr sz="1733"/>
            </a:lvl8pPr>
            <a:lvl9pPr marL="6339718" indent="0">
              <a:buNone/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637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4435" y="632886"/>
            <a:ext cx="14984730" cy="2297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4435" y="3164417"/>
            <a:ext cx="14984730" cy="7542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4435" y="11017676"/>
            <a:ext cx="390906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77500-B9F2-6B4A-ABEF-7DA44CEF77FD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55005" y="11017676"/>
            <a:ext cx="586359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70105" y="11017676"/>
            <a:ext cx="390906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ADB46-3DF5-DF44-A6E3-2077087519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688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584930" rtl="0" eaLnBrk="1" latinLnBrk="0" hangingPunct="1">
        <a:lnSpc>
          <a:spcPct val="90000"/>
        </a:lnSpc>
        <a:spcBef>
          <a:spcPct val="0"/>
        </a:spcBef>
        <a:buNone/>
        <a:defRPr sz="76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6232" indent="-396232" algn="l" defTabSz="1584930" rtl="0" eaLnBrk="1" latinLnBrk="0" hangingPunct="1">
        <a:lnSpc>
          <a:spcPct val="90000"/>
        </a:lnSpc>
        <a:spcBef>
          <a:spcPts val="1733"/>
        </a:spcBef>
        <a:buFont typeface="Arial" panose="020B0604020202020204" pitchFamily="34" charset="0"/>
        <a:buChar char="•"/>
        <a:defRPr sz="4853" kern="1200">
          <a:solidFill>
            <a:schemeClr val="tx1"/>
          </a:solidFill>
          <a:latin typeface="+mn-lt"/>
          <a:ea typeface="+mn-ea"/>
          <a:cs typeface="+mn-cs"/>
        </a:defRPr>
      </a:lvl1pPr>
      <a:lvl2pPr marL="118869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4160" kern="1200">
          <a:solidFill>
            <a:schemeClr val="tx1"/>
          </a:solidFill>
          <a:latin typeface="+mn-lt"/>
          <a:ea typeface="+mn-ea"/>
          <a:cs typeface="+mn-cs"/>
        </a:defRPr>
      </a:lvl2pPr>
      <a:lvl3pPr marL="1981162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773627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56609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435855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5151021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943486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735950" indent="-396232" algn="l" defTabSz="158493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1pPr>
      <a:lvl2pPr marL="792465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2pPr>
      <a:lvl3pPr marL="1584930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3pPr>
      <a:lvl4pPr marL="237739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4pPr>
      <a:lvl5pPr marL="316985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5pPr>
      <a:lvl6pPr marL="3962324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6pPr>
      <a:lvl7pPr marL="4754789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7pPr>
      <a:lvl8pPr marL="5547253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8pPr>
      <a:lvl9pPr marL="6339718" algn="l" defTabSz="1584930" rtl="0" eaLnBrk="1" latinLnBrk="0" hangingPunct="1">
        <a:defRPr sz="31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DEEB52-C426-0046-94F1-250D32887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940" y="3577729"/>
            <a:ext cx="7540624" cy="473174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69FDC5C-D196-5B42-9D27-28DE14BBF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6032" y="3577728"/>
            <a:ext cx="7540626" cy="473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54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B119F3-4171-FA45-B55B-2FFE730AE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" y="1545908"/>
            <a:ext cx="15853410" cy="879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62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Ednalyn De Dios</dc:creator>
  <cp:lastModifiedBy>Ednalyn De Dios</cp:lastModifiedBy>
  <cp:revision>2</cp:revision>
  <cp:lastPrinted>2019-08-07T13:29:25Z</cp:lastPrinted>
  <dcterms:created xsi:type="dcterms:W3CDTF">2019-08-07T13:23:30Z</dcterms:created>
  <dcterms:modified xsi:type="dcterms:W3CDTF">2019-08-07T13:29:47Z</dcterms:modified>
</cp:coreProperties>
</file>